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289" r:id="rId10"/>
    <p:sldId id="292" r:id="rId11"/>
    <p:sldId id="309" r:id="rId12"/>
    <p:sldId id="301" r:id="rId13"/>
    <p:sldId id="312" r:id="rId14"/>
    <p:sldId id="320" r:id="rId15"/>
    <p:sldId id="313" r:id="rId16"/>
    <p:sldId id="318" r:id="rId17"/>
    <p:sldId id="326" r:id="rId18"/>
    <p:sldId id="331" r:id="rId19"/>
    <p:sldId id="329" r:id="rId20"/>
    <p:sldId id="332" r:id="rId21"/>
    <p:sldId id="333" r:id="rId22"/>
    <p:sldId id="335" r:id="rId23"/>
    <p:sldId id="308" r:id="rId24"/>
    <p:sldId id="303" r:id="rId25"/>
    <p:sldId id="304" r:id="rId26"/>
    <p:sldId id="31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CB"/>
    <a:srgbClr val="3CB371"/>
    <a:srgbClr val="D3D3D3"/>
    <a:srgbClr val="FF1493"/>
    <a:srgbClr val="228B21"/>
    <a:srgbClr val="808080"/>
    <a:srgbClr val="FF0000"/>
    <a:srgbClr val="016400"/>
    <a:srgbClr val="000000"/>
    <a:srgbClr val="1A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15"/>
  </p:normalViewPr>
  <p:slideViewPr>
    <p:cSldViewPr snapToGrid="0" snapToObjects="1">
      <p:cViewPr varScale="1">
        <p:scale>
          <a:sx n="82" d="100"/>
          <a:sy n="82" d="100"/>
        </p:scale>
        <p:origin x="176" y="24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0.png>
</file>

<file path=ppt/media/image101.png>
</file>

<file path=ppt/media/image102.png>
</file>

<file path=ppt/media/image110.tiff>
</file>

<file path=ppt/media/image114.tiff>
</file>

<file path=ppt/media/image11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image" Target="../media/image72.emf"/><Relationship Id="rId18" Type="http://schemas.openxmlformats.org/officeDocument/2006/relationships/image" Target="../media/image75.emf"/><Relationship Id="rId26" Type="http://schemas.openxmlformats.org/officeDocument/2006/relationships/image" Target="../media/image28.emf"/><Relationship Id="rId3" Type="http://schemas.openxmlformats.org/officeDocument/2006/relationships/image" Target="../media/image62.emf"/><Relationship Id="rId21" Type="http://schemas.openxmlformats.org/officeDocument/2006/relationships/image" Target="../media/image78.emf"/><Relationship Id="rId7" Type="http://schemas.openxmlformats.org/officeDocument/2006/relationships/image" Target="../media/image66.emf"/><Relationship Id="rId12" Type="http://schemas.openxmlformats.org/officeDocument/2006/relationships/image" Target="../media/image71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24" Type="http://schemas.openxmlformats.org/officeDocument/2006/relationships/image" Target="../media/image26.emf"/><Relationship Id="rId5" Type="http://schemas.openxmlformats.org/officeDocument/2006/relationships/image" Target="../media/image64.emf"/><Relationship Id="rId15" Type="http://schemas.openxmlformats.org/officeDocument/2006/relationships/image" Target="../media/image74.emf"/><Relationship Id="rId23" Type="http://schemas.openxmlformats.org/officeDocument/2006/relationships/image" Target="../media/image24.emf"/><Relationship Id="rId28" Type="http://schemas.openxmlformats.org/officeDocument/2006/relationships/image" Target="../media/image80.emf"/><Relationship Id="rId10" Type="http://schemas.openxmlformats.org/officeDocument/2006/relationships/image" Target="../media/image69.emf"/><Relationship Id="rId19" Type="http://schemas.openxmlformats.org/officeDocument/2006/relationships/image" Target="../media/image76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Relationship Id="rId14" Type="http://schemas.openxmlformats.org/officeDocument/2006/relationships/image" Target="../media/image73.emf"/><Relationship Id="rId22" Type="http://schemas.openxmlformats.org/officeDocument/2006/relationships/image" Target="../media/image23.emf"/><Relationship Id="rId27" Type="http://schemas.openxmlformats.org/officeDocument/2006/relationships/image" Target="../media/image7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8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2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emf"/><Relationship Id="rId4" Type="http://schemas.openxmlformats.org/officeDocument/2006/relationships/image" Target="../media/image12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2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3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51.emf"/><Relationship Id="rId18" Type="http://schemas.openxmlformats.org/officeDocument/2006/relationships/image" Target="../media/image56.emf"/><Relationship Id="rId3" Type="http://schemas.openxmlformats.org/officeDocument/2006/relationships/image" Target="../media/image41.emf"/><Relationship Id="rId21" Type="http://schemas.openxmlformats.org/officeDocument/2006/relationships/image" Target="../media/image59.emf"/><Relationship Id="rId7" Type="http://schemas.openxmlformats.org/officeDocument/2006/relationships/image" Target="../media/image45.emf"/><Relationship Id="rId12" Type="http://schemas.openxmlformats.org/officeDocument/2006/relationships/image" Target="../media/image50.emf"/><Relationship Id="rId17" Type="http://schemas.openxmlformats.org/officeDocument/2006/relationships/image" Target="../media/image5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4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61.emf"/><Relationship Id="rId10" Type="http://schemas.openxmlformats.org/officeDocument/2006/relationships/image" Target="../media/image48.emf"/><Relationship Id="rId19" Type="http://schemas.openxmlformats.org/officeDocument/2006/relationships/image" Target="../media/image57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Relationship Id="rId14" Type="http://schemas.openxmlformats.org/officeDocument/2006/relationships/image" Target="../media/image52.emf"/><Relationship Id="rId22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155E5D-1DDE-F74E-8AAC-D241B05401D1}"/>
              </a:ext>
            </a:extLst>
          </p:cNvPr>
          <p:cNvGrpSpPr/>
          <p:nvPr/>
        </p:nvGrpSpPr>
        <p:grpSpPr>
          <a:xfrm>
            <a:off x="477704" y="-123157"/>
            <a:ext cx="11007613" cy="7085762"/>
            <a:chOff x="477704" y="-123157"/>
            <a:chExt cx="11007613" cy="708576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000A994-9CF7-F04D-8765-41EF399D92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007" b="17621"/>
            <a:stretch/>
          </p:blipFill>
          <p:spPr>
            <a:xfrm>
              <a:off x="477704" y="-123157"/>
              <a:ext cx="11007613" cy="70857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8A3A7-AF3A-034F-B80A-40B7ED489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1526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287CB4-8F3B-DB4E-8573-81C90E8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39161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74D3EE-8C70-7847-9841-6F9BA5AC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150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92D431-CDA9-F64E-83B2-8F389367D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36259F-4D9D-324F-BA44-2DCC7C6F0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D9EBF3-CF40-A54F-AF0D-C355E9C69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313AE6-4347-4B40-BA4A-7DA6716C5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40654" y="26334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35F77D2-26E9-8C48-8814-30436609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4940" y="31577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1B519A-44B4-834F-A073-9B966643F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69265" y="233243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DDCAE8-660A-374E-A3E8-66829015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993591" y="347569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2FA493-6EC6-104E-91BD-FA6313E91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723084" y="295008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18728F-2FE4-284D-9213-DA4A29808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88515" y="23596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8F72DB-AFB7-7A4E-8EA5-274205A5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498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C3B2E-831F-1547-9833-76B35F09D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117C51D-DA31-ED43-9885-6579190D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4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19F8AAB-98DE-3747-917D-F8ED3F971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794100" y="597819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5F6877B-8082-0244-A54A-CBF56F1A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6F1E31-BC43-1D40-8CAB-7BBEBAF1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50285" y="28335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5292D-B0C5-6D4B-9B76-291AAAD6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93530" y="28956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CBDD0FC-331C-D548-AD0C-F6D7E9754BB7}"/>
                </a:ext>
              </a:extLst>
            </p:cNvPr>
            <p:cNvSpPr txBox="1"/>
            <p:nvPr/>
          </p:nvSpPr>
          <p:spPr>
            <a:xfrm>
              <a:off x="1547500" y="2299987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7E585A-ACE2-2C4A-83BE-031D2D22CD8F}"/>
                </a:ext>
              </a:extLst>
            </p:cNvPr>
            <p:cNvSpPr txBox="1"/>
            <p:nvPr/>
          </p:nvSpPr>
          <p:spPr>
            <a:xfrm>
              <a:off x="2271979" y="292877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A94207-5483-A04C-813F-88F1E1172A43}"/>
                </a:ext>
              </a:extLst>
            </p:cNvPr>
            <p:cNvSpPr txBox="1"/>
            <p:nvPr/>
          </p:nvSpPr>
          <p:spPr>
            <a:xfrm>
              <a:off x="3010774" y="24426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0AEF86-89C1-B745-A026-8121EBA77527}"/>
                </a:ext>
              </a:extLst>
            </p:cNvPr>
            <p:cNvSpPr txBox="1"/>
            <p:nvPr/>
          </p:nvSpPr>
          <p:spPr>
            <a:xfrm>
              <a:off x="3711740" y="34044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CF81B4-6E74-3A4C-9264-5539CD274114}"/>
                </a:ext>
              </a:extLst>
            </p:cNvPr>
            <p:cNvSpPr txBox="1"/>
            <p:nvPr/>
          </p:nvSpPr>
          <p:spPr>
            <a:xfrm>
              <a:off x="4450481" y="44753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02D330-97EB-7545-8D0D-EEB6223FEC5E}"/>
                </a:ext>
              </a:extLst>
            </p:cNvPr>
            <p:cNvSpPr txBox="1"/>
            <p:nvPr/>
          </p:nvSpPr>
          <p:spPr>
            <a:xfrm>
              <a:off x="5174549" y="43755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F7A952-4860-A744-BE87-12EB8BB5E977}"/>
                </a:ext>
              </a:extLst>
            </p:cNvPr>
            <p:cNvSpPr txBox="1"/>
            <p:nvPr/>
          </p:nvSpPr>
          <p:spPr>
            <a:xfrm>
              <a:off x="5913271" y="41047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59D8C1-A722-3340-A4AE-475AA96F5FA0}"/>
                </a:ext>
              </a:extLst>
            </p:cNvPr>
            <p:cNvSpPr txBox="1"/>
            <p:nvPr/>
          </p:nvSpPr>
          <p:spPr>
            <a:xfrm>
              <a:off x="5896779" y="36421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9BCF32-3DBE-7F40-A19E-261D5F889D4B}"/>
                </a:ext>
              </a:extLst>
            </p:cNvPr>
            <p:cNvSpPr txBox="1"/>
            <p:nvPr/>
          </p:nvSpPr>
          <p:spPr>
            <a:xfrm>
              <a:off x="6644783" y="39433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DB25B-27F7-5643-8BC0-60EA132ED643}"/>
                </a:ext>
              </a:extLst>
            </p:cNvPr>
            <p:cNvSpPr txBox="1"/>
            <p:nvPr/>
          </p:nvSpPr>
          <p:spPr>
            <a:xfrm>
              <a:off x="7363516" y="295890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D1E4C8-2878-BE4C-90D6-080BCDD2DCCE}"/>
                </a:ext>
              </a:extLst>
            </p:cNvPr>
            <p:cNvSpPr txBox="1"/>
            <p:nvPr/>
          </p:nvSpPr>
          <p:spPr>
            <a:xfrm>
              <a:off x="8094923" y="42082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B253E8-A883-C246-95F1-817528E5200A}"/>
                </a:ext>
              </a:extLst>
            </p:cNvPr>
            <p:cNvSpPr txBox="1"/>
            <p:nvPr/>
          </p:nvSpPr>
          <p:spPr>
            <a:xfrm>
              <a:off x="8821412" y="41746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9CDB1B-0BF3-D246-A9BE-3BE5E6F8404C}"/>
                </a:ext>
              </a:extLst>
            </p:cNvPr>
            <p:cNvSpPr txBox="1"/>
            <p:nvPr/>
          </p:nvSpPr>
          <p:spPr>
            <a:xfrm>
              <a:off x="9556694" y="320749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D1059D3-3161-F149-9493-6C991B7D0101}"/>
                </a:ext>
              </a:extLst>
            </p:cNvPr>
            <p:cNvSpPr txBox="1"/>
            <p:nvPr/>
          </p:nvSpPr>
          <p:spPr>
            <a:xfrm>
              <a:off x="10275789" y="9285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43E2A3-0C7B-814E-948F-8A24E366F619}"/>
                </a:ext>
              </a:extLst>
            </p:cNvPr>
            <p:cNvSpPr txBox="1"/>
            <p:nvPr/>
          </p:nvSpPr>
          <p:spPr>
            <a:xfrm>
              <a:off x="9551653" y="13263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F75762-11B5-4E4A-B013-7A5F142FC0C1}"/>
                </a:ext>
              </a:extLst>
            </p:cNvPr>
            <p:cNvSpPr txBox="1"/>
            <p:nvPr/>
          </p:nvSpPr>
          <p:spPr>
            <a:xfrm>
              <a:off x="6636699" y="117247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C3BADC3-956D-1D41-918F-D17D112855C9}"/>
                </a:ext>
              </a:extLst>
            </p:cNvPr>
            <p:cNvSpPr txBox="1"/>
            <p:nvPr/>
          </p:nvSpPr>
          <p:spPr>
            <a:xfrm>
              <a:off x="8824896" y="54982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F0D61-4494-184C-9D9D-EC6649E25857}"/>
                </a:ext>
              </a:extLst>
            </p:cNvPr>
            <p:cNvSpPr txBox="1"/>
            <p:nvPr/>
          </p:nvSpPr>
          <p:spPr>
            <a:xfrm>
              <a:off x="9553571" y="45322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9CFC47F-5243-0544-9FBF-6420357E7F3E}"/>
                </a:ext>
              </a:extLst>
            </p:cNvPr>
            <p:cNvSpPr txBox="1"/>
            <p:nvPr/>
          </p:nvSpPr>
          <p:spPr>
            <a:xfrm>
              <a:off x="10279494" y="225930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0F013D3-6C00-B64D-94F3-52F85207AA6F}"/>
              </a:ext>
            </a:extLst>
          </p:cNvPr>
          <p:cNvGrpSpPr/>
          <p:nvPr/>
        </p:nvGrpSpPr>
        <p:grpSpPr>
          <a:xfrm>
            <a:off x="16883" y="-1661314"/>
            <a:ext cx="12101260" cy="9654057"/>
            <a:chOff x="16883" y="-1661314"/>
            <a:chExt cx="12101260" cy="9654057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F567520-20A5-B44F-AE08-0BF93719B5C9}"/>
                </a:ext>
              </a:extLst>
            </p:cNvPr>
            <p:cNvGrpSpPr/>
            <p:nvPr/>
          </p:nvGrpSpPr>
          <p:grpSpPr>
            <a:xfrm>
              <a:off x="16883" y="-1661314"/>
              <a:ext cx="12101260" cy="3485080"/>
              <a:chOff x="16883" y="-1661314"/>
              <a:chExt cx="12101260" cy="348508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2EC2121-CB0A-074D-BA54-F6017DD09D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244" t="7576" r="7434"/>
              <a:stretch/>
            </p:blipFill>
            <p:spPr>
              <a:xfrm>
                <a:off x="73856" y="-1661314"/>
                <a:ext cx="4257201" cy="3485080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476920E-6438-6247-A3D7-D891BC5C77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592" t="7576" r="7435"/>
              <a:stretch/>
            </p:blipFill>
            <p:spPr>
              <a:xfrm>
                <a:off x="4311769" y="-1661314"/>
                <a:ext cx="3910887" cy="348508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3F8F975-5C4C-7649-B8C4-262CD5F107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alphaModFix/>
              </a:blip>
              <a:srcRect l="9592" t="7576" r="7435"/>
              <a:stretch/>
            </p:blipFill>
            <p:spPr>
              <a:xfrm>
                <a:off x="8207255" y="-1661314"/>
                <a:ext cx="3910888" cy="348508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CED922B6-4C3B-FE47-906C-D75C2B3197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43036" y="442817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15839186-63A5-D749-B771-2C8B217307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42733" y="-186805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A60B5F77-226F-114E-A3F6-FAF6F3DB41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327243" y="-558465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2CC8EA83-B056-A84A-9A28-DB24A7C05D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49969" y="82043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FF34E6-AA9F-B145-82D0-1D09C7F0E707}"/>
                  </a:ext>
                </a:extLst>
              </p:cNvPr>
              <p:cNvSpPr txBox="1"/>
              <p:nvPr/>
            </p:nvSpPr>
            <p:spPr>
              <a:xfrm>
                <a:off x="2415571" y="197324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2C4BC50-E7EB-EE4A-95A9-73ABB308B8C0}"/>
                  </a:ext>
                </a:extLst>
              </p:cNvPr>
              <p:cNvSpPr txBox="1"/>
              <p:nvPr/>
            </p:nvSpPr>
            <p:spPr>
              <a:xfrm>
                <a:off x="1663970" y="38187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FE85989-46DD-6F40-9880-A73926A2B119}"/>
                  </a:ext>
                </a:extLst>
              </p:cNvPr>
              <p:cNvSpPr txBox="1"/>
              <p:nvPr/>
            </p:nvSpPr>
            <p:spPr>
              <a:xfrm>
                <a:off x="835962" y="1080862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90F383C-41B1-7148-B8BC-619A332F0CC5}"/>
                  </a:ext>
                </a:extLst>
              </p:cNvPr>
              <p:cNvSpPr txBox="1"/>
              <p:nvPr/>
            </p:nvSpPr>
            <p:spPr>
              <a:xfrm>
                <a:off x="2889172" y="-726058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110A0B3-B148-D542-81D3-EF98895271FA}"/>
                  </a:ext>
                </a:extLst>
              </p:cNvPr>
              <p:cNvSpPr txBox="1"/>
              <p:nvPr/>
            </p:nvSpPr>
            <p:spPr>
              <a:xfrm>
                <a:off x="3317522" y="258224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B1BCFBF-7DC5-A24F-B325-D1444BD2501C}"/>
                  </a:ext>
                </a:extLst>
              </p:cNvPr>
              <p:cNvSpPr txBox="1"/>
              <p:nvPr/>
            </p:nvSpPr>
            <p:spPr>
              <a:xfrm>
                <a:off x="1879840" y="-59683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0C57DAC-26D4-4842-89B7-0CD3FE2F7BE8}"/>
                  </a:ext>
                </a:extLst>
              </p:cNvPr>
              <p:cNvSpPr txBox="1"/>
              <p:nvPr/>
            </p:nvSpPr>
            <p:spPr>
              <a:xfrm>
                <a:off x="499938" y="-6854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C3964FC-B1FE-8846-87A3-54E1DC4177BB}"/>
                  </a:ext>
                </a:extLst>
              </p:cNvPr>
              <p:cNvSpPr txBox="1"/>
              <p:nvPr/>
            </p:nvSpPr>
            <p:spPr>
              <a:xfrm>
                <a:off x="1886441" y="-96848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EC0D708-BC26-7744-8FC1-E4F80D77691B}"/>
                  </a:ext>
                </a:extLst>
              </p:cNvPr>
              <p:cNvSpPr txBox="1"/>
              <p:nvPr/>
            </p:nvSpPr>
            <p:spPr>
              <a:xfrm>
                <a:off x="3407409" y="-26376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DC4DC72-4D1C-5D49-B808-8E078CBC71AB}"/>
                  </a:ext>
                </a:extLst>
              </p:cNvPr>
              <p:cNvSpPr txBox="1"/>
              <p:nvPr/>
            </p:nvSpPr>
            <p:spPr>
              <a:xfrm>
                <a:off x="3040526" y="-407614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C0B84B89-D576-474B-9791-4CCCA1D5F3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626268" y="-745022"/>
                <a:ext cx="227046" cy="108336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742C627-4B91-414E-89A2-677B6D4834A6}"/>
                  </a:ext>
                </a:extLst>
              </p:cNvPr>
              <p:cNvSpPr txBox="1"/>
              <p:nvPr/>
            </p:nvSpPr>
            <p:spPr>
              <a:xfrm>
                <a:off x="591456" y="31791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DCABB31-8E03-F247-ACD9-08CDB0C99A1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25598" y="-626059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1D8272-E101-6A40-8F75-9B4CF367C88E}"/>
                  </a:ext>
                </a:extLst>
              </p:cNvPr>
              <p:cNvSpPr txBox="1"/>
              <p:nvPr/>
            </p:nvSpPr>
            <p:spPr>
              <a:xfrm>
                <a:off x="7118636" y="-61910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F52182-215A-5842-9271-F007F7B37F56}"/>
                  </a:ext>
                </a:extLst>
              </p:cNvPr>
              <p:cNvSpPr txBox="1"/>
              <p:nvPr/>
            </p:nvSpPr>
            <p:spPr>
              <a:xfrm>
                <a:off x="5881052" y="-857786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A49E806-EB96-0749-912B-FEFBBAB3C338}"/>
                  </a:ext>
                </a:extLst>
              </p:cNvPr>
              <p:cNvSpPr txBox="1"/>
              <p:nvPr/>
            </p:nvSpPr>
            <p:spPr>
              <a:xfrm>
                <a:off x="4740285" y="632396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AB6CA22-1D65-B546-9C26-4520563EF6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71846" y="-748364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3518779-E47D-C548-AF93-E0B98AA89B87}"/>
                  </a:ext>
                </a:extLst>
              </p:cNvPr>
              <p:cNvSpPr txBox="1"/>
              <p:nvPr/>
            </p:nvSpPr>
            <p:spPr>
              <a:xfrm>
                <a:off x="10444292" y="-117480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C8CF4B7-B261-BA46-9732-7E70BB4392EA}"/>
                  </a:ext>
                </a:extLst>
              </p:cNvPr>
              <p:cNvSpPr txBox="1"/>
              <p:nvPr/>
            </p:nvSpPr>
            <p:spPr>
              <a:xfrm>
                <a:off x="9624394" y="-112775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8952DED-1BA6-0A41-AA9F-538E44B274D4}"/>
                  </a:ext>
                </a:extLst>
              </p:cNvPr>
              <p:cNvSpPr txBox="1"/>
              <p:nvPr/>
            </p:nvSpPr>
            <p:spPr>
              <a:xfrm>
                <a:off x="8649813" y="11493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F5DAE73D-DB03-E648-9E1C-5501ECDC2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573633" y="-427187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585BA4D-CD25-A742-8672-97DC1FC33DA7}"/>
                  </a:ext>
                </a:extLst>
              </p:cNvPr>
              <p:cNvSpPr txBox="1"/>
              <p:nvPr/>
            </p:nvSpPr>
            <p:spPr>
              <a:xfrm>
                <a:off x="4468836" y="-103785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38D02E9-03CA-AB47-A447-DDC48D38A1F3}"/>
                  </a:ext>
                </a:extLst>
              </p:cNvPr>
              <p:cNvSpPr txBox="1"/>
              <p:nvPr/>
            </p:nvSpPr>
            <p:spPr>
              <a:xfrm>
                <a:off x="6001922" y="-132732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DF3F5E9-35F2-CA4C-86E4-D32927C75BBD}"/>
                  </a:ext>
                </a:extLst>
              </p:cNvPr>
              <p:cNvSpPr txBox="1"/>
              <p:nvPr/>
            </p:nvSpPr>
            <p:spPr>
              <a:xfrm>
                <a:off x="7468081" y="-687153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C1F7CB2-8A38-9E41-94F5-7F498D419D0B}"/>
                  </a:ext>
                </a:extLst>
              </p:cNvPr>
              <p:cNvSpPr txBox="1"/>
              <p:nvPr/>
            </p:nvSpPr>
            <p:spPr>
              <a:xfrm>
                <a:off x="7406484" y="-1025696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127D2743-9113-624A-A2D6-708095D7B3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83255" y="-1312122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2AAC8D7B-382D-F542-800E-43B57D2550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670777" y="-1291380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47752CE-1479-084C-B722-7EBEB8B5E5D8}"/>
                  </a:ext>
                </a:extLst>
              </p:cNvPr>
              <p:cNvSpPr txBox="1"/>
              <p:nvPr/>
            </p:nvSpPr>
            <p:spPr>
              <a:xfrm>
                <a:off x="8298126" y="-56575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1B81E7C-3F70-3449-B343-6DFDB817D417}"/>
                  </a:ext>
                </a:extLst>
              </p:cNvPr>
              <p:cNvSpPr txBox="1"/>
              <p:nvPr/>
            </p:nvSpPr>
            <p:spPr>
              <a:xfrm>
                <a:off x="9134838" y="-1511833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5456F8B-62AD-6941-906C-B906F2A13A0D}"/>
                  </a:ext>
                </a:extLst>
              </p:cNvPr>
              <p:cNvSpPr txBox="1"/>
              <p:nvPr/>
            </p:nvSpPr>
            <p:spPr>
              <a:xfrm>
                <a:off x="10104811" y="-149057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E1F83989-0AF8-B543-8A45-D77D652B73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20903" y="-1250223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686650C-2C8C-2746-B05A-16ACC248FFE6}"/>
                  </a:ext>
                </a:extLst>
              </p:cNvPr>
              <p:cNvSpPr txBox="1"/>
              <p:nvPr/>
            </p:nvSpPr>
            <p:spPr>
              <a:xfrm>
                <a:off x="581556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18DF90F-9151-234E-BA17-675FB8058E65}"/>
                  </a:ext>
                </a:extLst>
              </p:cNvPr>
              <p:cNvSpPr txBox="1"/>
              <p:nvPr/>
            </p:nvSpPr>
            <p:spPr>
              <a:xfrm>
                <a:off x="4488435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86ABF2D-BB50-F84D-B93A-66800F67C4D8}"/>
                  </a:ext>
                </a:extLst>
              </p:cNvPr>
              <p:cNvSpPr txBox="1"/>
              <p:nvPr/>
            </p:nvSpPr>
            <p:spPr>
              <a:xfrm>
                <a:off x="8417640" y="-1462753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59C2978-5FDC-2645-A391-00C3A7E74492}"/>
                  </a:ext>
                </a:extLst>
              </p:cNvPr>
              <p:cNvSpPr txBox="1"/>
              <p:nvPr/>
            </p:nvSpPr>
            <p:spPr>
              <a:xfrm>
                <a:off x="16883" y="-1599372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B768BF-8E9C-6949-B533-D81482148B81}"/>
              </a:ext>
            </a:extLst>
          </p:cNvPr>
          <p:cNvGrpSpPr/>
          <p:nvPr/>
        </p:nvGrpSpPr>
        <p:grpSpPr>
          <a:xfrm>
            <a:off x="626447" y="1330415"/>
            <a:ext cx="11037270" cy="3923510"/>
            <a:chOff x="626447" y="1330415"/>
            <a:chExt cx="11037270" cy="392351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B3D747-228F-8940-8856-74207DB49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l="2304" t="10340" r="7202"/>
            <a:stretch/>
          </p:blipFill>
          <p:spPr>
            <a:xfrm>
              <a:off x="6096000" y="1576299"/>
              <a:ext cx="5567717" cy="367762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34BC77-2853-3347-9631-5C76F1EE2B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845" r="9541" b="8075"/>
            <a:stretch/>
          </p:blipFill>
          <p:spPr>
            <a:xfrm>
              <a:off x="626447" y="1539744"/>
              <a:ext cx="5469553" cy="334896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574" y="3101543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2494" y="2325859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34981" y="1742125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620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FDC4E55-75B3-9B4D-ADB0-362580622347}"/>
              </a:ext>
            </a:extLst>
          </p:cNvPr>
          <p:cNvGrpSpPr/>
          <p:nvPr/>
        </p:nvGrpSpPr>
        <p:grpSpPr>
          <a:xfrm>
            <a:off x="2124106" y="1128679"/>
            <a:ext cx="7299993" cy="4920632"/>
            <a:chOff x="2124106" y="1128679"/>
            <a:chExt cx="7299993" cy="492063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55C0FF-4A3C-9D44-A2D6-6E67B534CB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</a:blip>
            <a:srcRect l="2941" t="9024" r="7080"/>
            <a:stretch/>
          </p:blipFill>
          <p:spPr>
            <a:xfrm>
              <a:off x="2124106" y="1128679"/>
              <a:ext cx="7299993" cy="4920632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580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adatom-Cu(111), existing adatom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112CD3-6FAE-E34B-9D9F-623DE22916EE}"/>
              </a:ext>
            </a:extLst>
          </p:cNvPr>
          <p:cNvGrpSpPr/>
          <p:nvPr/>
        </p:nvGrpSpPr>
        <p:grpSpPr>
          <a:xfrm>
            <a:off x="3032744" y="1167114"/>
            <a:ext cx="5042690" cy="4949439"/>
            <a:chOff x="3032744" y="1167114"/>
            <a:chExt cx="5042690" cy="494943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50B2A2-18B0-1146-B242-65D04341BE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456" r="15770"/>
            <a:stretch/>
          </p:blipFill>
          <p:spPr>
            <a:xfrm>
              <a:off x="3032744" y="1167114"/>
              <a:ext cx="5042690" cy="494943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544810" y="206958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75580" y="3144642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704316" y="5134137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433290" y="4379546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131741" y="5384632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249476" y="4415274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638687" y="1715794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349179" y="367216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5075283" y="3920129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784403" y="440211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496824" y="3505478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227519" y="4637443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52632</TotalTime>
  <Words>901</Words>
  <Application>Microsoft Macintosh PowerPoint</Application>
  <PresentationFormat>Widescreen</PresentationFormat>
  <Paragraphs>325</Paragraphs>
  <Slides>26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174</cp:revision>
  <dcterms:created xsi:type="dcterms:W3CDTF">2021-04-16T23:40:12Z</dcterms:created>
  <dcterms:modified xsi:type="dcterms:W3CDTF">2021-08-12T02:48:13Z</dcterms:modified>
</cp:coreProperties>
</file>

<file path=docProps/thumbnail.jpeg>
</file>